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009" r:id="rId3"/>
    <p:sldId id="1010" r:id="rId4"/>
    <p:sldId id="1011" r:id="rId5"/>
    <p:sldId id="1013" r:id="rId6"/>
    <p:sldId id="1015" r:id="rId7"/>
    <p:sldId id="1016" r:id="rId8"/>
    <p:sldId id="1017" r:id="rId9"/>
    <p:sldId id="1018" r:id="rId10"/>
    <p:sldId id="1019" r:id="rId11"/>
    <p:sldId id="1020" r:id="rId12"/>
    <p:sldId id="1021" r:id="rId13"/>
    <p:sldId id="1023" r:id="rId14"/>
    <p:sldId id="1024" r:id="rId15"/>
    <p:sldId id="1025" r:id="rId16"/>
    <p:sldId id="1027" r:id="rId17"/>
    <p:sldId id="1028" r:id="rId18"/>
    <p:sldId id="1030" r:id="rId19"/>
    <p:sldId id="1031" r:id="rId20"/>
    <p:sldId id="1032" r:id="rId21"/>
    <p:sldId id="1034" r:id="rId22"/>
    <p:sldId id="1035" r:id="rId23"/>
    <p:sldId id="1014" r:id="rId24"/>
    <p:sldId id="1036" r:id="rId25"/>
    <p:sldId id="1037" r:id="rId26"/>
    <p:sldId id="1039" r:id="rId27"/>
    <p:sldId id="1041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018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731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When does Mike go to bed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9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9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10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00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212976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When do you go to bed,Mike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go to bed at 9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00.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908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39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can the girl do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can sing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can play ping-pong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can jump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988221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can you do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can play table tennis well.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6096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83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337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does the boy like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likes dogs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likes cats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likes pandas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4060229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do you like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like pandas.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560" y="17380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58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795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完成表格。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Sam,what’s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your 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subject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M1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I like PE. I can play football and swim. I usually do my homework at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six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. I want to be a football player.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Nancy,what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do you like doing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W2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I like English. I like dancing and reading. I do my homework after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dinner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. I want to be an English teacher.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Wang 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Bing,what’s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your hobby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M2</a:t>
            </a:r>
            <a:r>
              <a:rPr lang="zh-CN" altLang="zh-CN" b="1" dirty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I like playing basketball. My 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subject is 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. I do my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homework 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at seven. I want to be a </a:t>
            </a:r>
            <a:r>
              <a:rPr lang="en-US" altLang="zh-CN" b="1" dirty="0" err="1">
                <a:solidFill>
                  <a:srgbClr val="ED028C"/>
                </a:solidFill>
                <a:cs typeface="Times New Roman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teacher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9397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662545"/>
              </p:ext>
            </p:extLst>
          </p:nvPr>
        </p:nvGraphicFramePr>
        <p:xfrm>
          <a:off x="334566" y="972656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Favourite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Subject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Hobbies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Time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Homework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Dream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Job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Sam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Playing football and swimming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 football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player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Nancy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 reading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After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dinner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          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Wang Bing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Playing basketball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At seven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    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             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28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2283729" y="2645877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12371" y="2654842"/>
            <a:ext cx="1072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 six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22998" y="3518610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Dancing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35566" y="3527663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 </a:t>
            </a:r>
            <a:r>
              <a:rPr lang="en-US" altLang="zh-CN" smtClean="0"/>
              <a:t>English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21702" y="4231845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teacher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35428" y="4868984"/>
            <a:ext cx="1492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 </a:t>
            </a:r>
            <a:r>
              <a:rPr lang="en-US" altLang="zh-CN" smtClean="0"/>
              <a:t>Maths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21702" y="5515998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teacher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28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六、选出每组单词画线部分发音不同的一项。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chool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Chine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cience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arry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lass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ity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bla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ck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ck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inema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eek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rite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ppy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8510" y="28044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630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630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0630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30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008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七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、根据图片提示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填写单词或短语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每空一词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have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lesson this morning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usually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six thirty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421.jpg" descr="id:21474894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1294232"/>
            <a:ext cx="748834" cy="953369"/>
          </a:xfrm>
          <a:prstGeom prst="rect">
            <a:avLst/>
          </a:prstGeom>
        </p:spPr>
      </p:pic>
      <p:pic>
        <p:nvPicPr>
          <p:cNvPr id="4" name="fs422.jpg" descr="id:21474894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07698" y="2831458"/>
            <a:ext cx="1035969" cy="11535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787785" y="1816543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68697" y="3045874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get      up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9355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They play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the playground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time for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0" name="fs424.jpg" descr="id:2147489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72866" y="5418902"/>
            <a:ext cx="1067671" cy="115357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10830" y="5576091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dinner</a:t>
            </a:r>
            <a:endParaRPr lang="zh-CN" altLang="en-US"/>
          </a:p>
        </p:txBody>
      </p:sp>
      <p:pic>
        <p:nvPicPr>
          <p:cNvPr id="14" name="fs423.jpg" descr="id:21474894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121716" y="4004872"/>
            <a:ext cx="1061722" cy="104870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488470" y="4283084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basketball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61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egg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milk for breakfast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106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like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 like 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106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lesson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subject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class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do you get up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—At six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106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When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Where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four lessons in the morning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106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has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7278" y="28114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2638" y="40770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638" y="5373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44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534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6002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 to home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home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14487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03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、按要求完成句子。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  <a:tab pos="81978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science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lesson in the afternoon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have in the afternoon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time to have breakfast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breakfast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This is a beautiful flower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改为感叹句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 beautiful flower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574294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What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28088" y="2583347"/>
            <a:ext cx="1330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lessons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34766" y="3871560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9569" y="5131844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55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r>
              <a:rPr lang="en-US" altLang="zh-CN" smtClean="0"/>
              <a:t>	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听力部分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40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选出你所听到的单词或短语。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Monday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Tuesday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Wednesday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Maths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Music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Art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play football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play basketball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play ping-pong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34587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2780928"/>
            <a:ext cx="5135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We have a lot of fun on Tuesday.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902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66" y="4077072"/>
            <a:ext cx="4491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 like Music. It’s interesting.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5229200"/>
            <a:ext cx="5381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 Let’s play football this afternoon.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0959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draw a nice picture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he draw a nice picture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like Maths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2761764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6691" y="4048855"/>
            <a:ext cx="1005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2937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、从方框中选择合适的句子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有两个选项多余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Hello,Mike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fine,thank you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And you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fine too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have Chinese,Maths,English 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and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PE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best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091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30910" y="34261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67236" y="53012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79182" y="1628800"/>
            <a:ext cx="6092825" cy="395313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How are you today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lessons do you have today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Do you like your PE teacher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Who’s your PE teacher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What’s your favourite subject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F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can you do in PE lessons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 smtClean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G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Why do you like it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849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6735"/>
            <a:ext cx="5014272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it’s very interesting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play games in PE lessons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Sounds great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en-US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。</a:t>
            </a:r>
            <a:endParaRPr lang="zh-CN" altLang="zh-CN" sz="1400">
              <a:solidFill>
                <a:schemeClr val="bg1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B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Mr Wang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He’s very cool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53877" y="1204059"/>
            <a:ext cx="6092825" cy="395313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How are you today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lessons do you have today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Do you like your PE teacher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Who’s your PE teacher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What’s your favourite subject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F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What can you do in PE lessons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 smtClean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G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Why do you like it</a:t>
            </a:r>
            <a:r>
              <a:rPr lang="zh-CN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400" b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0950" y="38069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99170" y="1233844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47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、阅读短文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My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School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Life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I’m Ben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a student in Grade Four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My school days are busy but full of fun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On Monday,we have Science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learn about animals’ habitats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栖息地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look at pictures and read facts about where different animals live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Tuesday is my PE 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play volleyball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Running and jumping make me feel energetic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精力充沛的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 Wednesday,we have Art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draw our favourite fruit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Using bright colours is so interesting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87518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Thursday is 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for </a:t>
            </a:r>
            <a:r>
              <a:rPr lang="en-US" altLang="zh-CN" dirty="0" err="1" smtClean="0">
                <a:solidFill>
                  <a:srgbClr val="000000"/>
                </a:solidFill>
              </a:rPr>
              <a:t>English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learn new words by playing word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games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helps me remember them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quickly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Friday,we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have a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maths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class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solve number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problems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After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school,I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ride my bike to unwind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ea typeface="楷体"/>
                <a:cs typeface="Times New Roman"/>
              </a:rPr>
              <a:t>放松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cs typeface="Times New Roman"/>
              </a:rPr>
              <a:t>What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 does Ben do in science classes on 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Monday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lvl="4" hangingPunct="0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b="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He</a:t>
            </a:r>
            <a:r>
              <a:rPr lang="en-US" altLang="zh-CN" b="0" dirty="0">
                <a:solidFill>
                  <a:srgbClr val="000000"/>
                </a:solidFill>
                <a:cs typeface="Times New Roman"/>
              </a:rPr>
              <a:t> does animal experiments</a:t>
            </a:r>
            <a:r>
              <a:rPr lang="en-US" altLang="zh-CN" b="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b="0" dirty="0">
              <a:solidFill>
                <a:srgbClr val="000000"/>
              </a:solidFill>
              <a:cs typeface="Times New Roman"/>
            </a:endParaRPr>
          </a:p>
          <a:p>
            <a:pPr lvl="4" hangingPunct="0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b="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He</a:t>
            </a:r>
            <a:r>
              <a:rPr lang="en-US" altLang="zh-CN" b="0" dirty="0">
                <a:solidFill>
                  <a:srgbClr val="000000"/>
                </a:solidFill>
                <a:cs typeface="Times New Roman"/>
              </a:rPr>
              <a:t> learns about animals’ habitats</a:t>
            </a:r>
            <a:r>
              <a:rPr lang="en-US" altLang="zh-CN" b="0" dirty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b="0" dirty="0">
              <a:solidFill>
                <a:srgbClr val="000000"/>
              </a:solidFill>
              <a:cs typeface="Times New Roman"/>
            </a:endParaRPr>
          </a:p>
          <a:p>
            <a:pPr lvl="4" hangingPunct="0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b="0" dirty="0" err="1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b="0" dirty="0" err="1">
                <a:solidFill>
                  <a:srgbClr val="000000"/>
                </a:solidFill>
                <a:cs typeface="Times New Roman"/>
              </a:rPr>
              <a:t>He</a:t>
            </a:r>
            <a:r>
              <a:rPr lang="en-US" altLang="zh-CN" b="0" dirty="0">
                <a:solidFill>
                  <a:srgbClr val="000000"/>
                </a:solidFill>
                <a:cs typeface="Times New Roman"/>
              </a:rPr>
              <a:t> draws pictures of animals</a:t>
            </a:r>
            <a:r>
              <a:rPr lang="en-US" altLang="zh-CN" b="0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b="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5649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73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sport does Ben play on Tuesday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Basketball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Volleyball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0713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23075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do they do in English classes on Thursday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Sing English songs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Learn new words with games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Watch English movies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6856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3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Why does Ben ride his bike after school on Friday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he loves cycling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he wants to exercise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780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Because he wants to relax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放松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9273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97913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does Ben draw in art classes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His favourite fruit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His school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marL="177800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His family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4832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98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、书面表达。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8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以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“My school day”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为题，写一篇短文，介绍你在学校的一天。要求：语句通顺，不少于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句话。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My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school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day</a:t>
            </a:r>
          </a:p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5741" y="3253518"/>
            <a:ext cx="1120608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5963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latin typeface="Times New Roman"/>
                <a:ea typeface="黑体"/>
                <a:cs typeface="Times New Roman"/>
              </a:rPr>
              <a:t> </a:t>
            </a:r>
            <a:r>
              <a:rPr lang="en-US" altLang="zh-CN" smtClean="0">
                <a:latin typeface="Times New Roman"/>
                <a:ea typeface="宋体"/>
              </a:rPr>
              <a:t>I’m </a:t>
            </a:r>
            <a:r>
              <a:rPr lang="en-US" altLang="zh-CN">
                <a:latin typeface="Times New Roman"/>
                <a:ea typeface="宋体"/>
              </a:rPr>
              <a:t>Tom. I’m a student. I go to school from Monday to Friday. I have four lessons in the morning and two in the afternoon. I like Maths and PE. I don’t like Music. After school,I usually play football with my friends. I love my school day.	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41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seven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eleven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seventeen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get up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 to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school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go home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8448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6281" y="30689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2420888"/>
            <a:ext cx="5854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There are seventeen birds in the tree.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3645024"/>
            <a:ext cx="5751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 usually go to school at seven thirty.</a:t>
            </a:r>
            <a:endParaRPr lang="zh-CN" altLang="zh-CN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2924" y="764704"/>
            <a:ext cx="11485848" cy="5922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432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mtClean="0"/>
              <a:t>    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/>
              <a:t>（　　）　</a:t>
            </a:r>
            <a:r>
              <a:rPr lang="en-US" altLang="zh-CN" smtClean="0"/>
              <a:t>  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/>
              <a:t>（　　）　</a:t>
            </a:r>
            <a:r>
              <a:rPr lang="en-US" altLang="zh-CN" smtClean="0"/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/>
              <a:t>（　　）</a:t>
            </a:r>
            <a:r>
              <a:rPr lang="en-US" altLang="zh-CN" smtClean="0"/>
              <a:t>   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/>
              <a:t>（　　）　</a:t>
            </a:r>
            <a:r>
              <a:rPr lang="en-US" altLang="zh-CN" smtClean="0"/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/>
              <a:t>（　　）</a:t>
            </a:r>
            <a:endParaRPr lang="zh-CN" altLang="zh-CN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55"/>
          <a:stretch/>
        </p:blipFill>
        <p:spPr bwMode="auto">
          <a:xfrm>
            <a:off x="1039273" y="1421976"/>
            <a:ext cx="5723205" cy="149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41"/>
          <a:stretch/>
        </p:blipFill>
        <p:spPr bwMode="auto">
          <a:xfrm>
            <a:off x="7269935" y="1412776"/>
            <a:ext cx="3865831" cy="150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630710" y="28681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6974" y="29160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02292" y="286528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83438" y="286813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271670" y="285631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42924" y="3400125"/>
            <a:ext cx="11485848" cy="28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1. They do morning exercises every day.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2. We have an English lesson in the morning.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3. The boy is playing basketball.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4. It’s eight thirty. It’s time for class.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5. The cat is on the table.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Monday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Chinese and 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Monday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can see a bird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a ruler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the tree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5209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3356992"/>
            <a:ext cx="62875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lessons do you have on Monday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  <p:sp>
        <p:nvSpPr>
          <p:cNvPr id="6" name="矩形 5"/>
          <p:cNvSpPr/>
          <p:nvPr/>
        </p:nvSpPr>
        <p:spPr>
          <a:xfrm>
            <a:off x="982638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8582" y="5877272"/>
            <a:ext cx="4866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can you see in the tree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do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can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am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six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six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six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2708920"/>
            <a:ext cx="4249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Can you play basketball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778" y="8815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5301208"/>
            <a:ext cx="3704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 When do you get up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77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89766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some oranges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I’d like some oranges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oranges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3913892"/>
            <a:ext cx="3730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would you like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0416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43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530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四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lessons does the girl have in the morning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has Chinese and 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has English and Music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She has PE and Art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4132237"/>
            <a:ext cx="81597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lessons do you have in the morning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have English and Music.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7559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83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337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How many stickers does the boy 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has 12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has 20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has 22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526" y="4132237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How many stickers do you have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have 22 stickers.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7559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78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867</Words>
  <Application>Microsoft Office PowerPoint</Application>
  <PresentationFormat>自定义</PresentationFormat>
  <Paragraphs>260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369</cp:revision>
  <dcterms:created xsi:type="dcterms:W3CDTF">2020-11-06T05:24:00Z</dcterms:created>
  <dcterms:modified xsi:type="dcterms:W3CDTF">2025-06-24T09:08:41Z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